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lis Manoli" userId="d1de847115fa73ee" providerId="LiveId" clId="{8062AF5C-850D-4EAF-95D8-64C62EE3E0B3}"/>
    <pc:docChg chg="custSel addSld delSld modSld sldOrd">
      <pc:chgData name="Manolis Manoli" userId="d1de847115fa73ee" providerId="LiveId" clId="{8062AF5C-850D-4EAF-95D8-64C62EE3E0B3}" dt="2020-03-11T01:05:33.067" v="37" actId="166"/>
      <pc:docMkLst>
        <pc:docMk/>
      </pc:docMkLst>
      <pc:sldChg chg="ord">
        <pc:chgData name="Manolis Manoli" userId="d1de847115fa73ee" providerId="LiveId" clId="{8062AF5C-850D-4EAF-95D8-64C62EE3E0B3}" dt="2020-03-11T01:02:45.569" v="21"/>
        <pc:sldMkLst>
          <pc:docMk/>
          <pc:sldMk cId="389732440" sldId="259"/>
        </pc:sldMkLst>
      </pc:sldChg>
      <pc:sldChg chg="addSp delSp modSp">
        <pc:chgData name="Manolis Manoli" userId="d1de847115fa73ee" providerId="LiveId" clId="{8062AF5C-850D-4EAF-95D8-64C62EE3E0B3}" dt="2020-03-11T01:05:33.067" v="37" actId="166"/>
        <pc:sldMkLst>
          <pc:docMk/>
          <pc:sldMk cId="291596639" sldId="272"/>
        </pc:sldMkLst>
        <pc:picChg chg="del">
          <ac:chgData name="Manolis Manoli" userId="d1de847115fa73ee" providerId="LiveId" clId="{8062AF5C-850D-4EAF-95D8-64C62EE3E0B3}" dt="2020-03-11T01:05:29.373" v="36" actId="478"/>
          <ac:picMkLst>
            <pc:docMk/>
            <pc:sldMk cId="291596639" sldId="272"/>
            <ac:picMk id="5" creationId="{8CDBFBC9-404C-4FE4-BCB0-A42400BBA435}"/>
          </ac:picMkLst>
        </pc:picChg>
        <pc:picChg chg="add mod ord">
          <ac:chgData name="Manolis Manoli" userId="d1de847115fa73ee" providerId="LiveId" clId="{8062AF5C-850D-4EAF-95D8-64C62EE3E0B3}" dt="2020-03-11T01:05:33.067" v="37" actId="166"/>
          <ac:picMkLst>
            <pc:docMk/>
            <pc:sldMk cId="291596639" sldId="272"/>
            <ac:picMk id="6" creationId="{2676DA69-371E-43DE-A01A-F3D975CDB5A8}"/>
          </ac:picMkLst>
        </pc:picChg>
      </pc:sldChg>
      <pc:sldChg chg="add del ord">
        <pc:chgData name="Manolis Manoli" userId="d1de847115fa73ee" providerId="LiveId" clId="{8062AF5C-850D-4EAF-95D8-64C62EE3E0B3}" dt="2020-03-11T01:02:47.218" v="22" actId="47"/>
        <pc:sldMkLst>
          <pc:docMk/>
          <pc:sldMk cId="1645906357" sldId="274"/>
        </pc:sldMkLst>
      </pc:sldChg>
      <pc:sldChg chg="addSp delSp modSp add ord">
        <pc:chgData name="Manolis Manoli" userId="d1de847115fa73ee" providerId="LiveId" clId="{8062AF5C-850D-4EAF-95D8-64C62EE3E0B3}" dt="2020-03-11T01:02:38.652" v="19" actId="166"/>
        <pc:sldMkLst>
          <pc:docMk/>
          <pc:sldMk cId="2949529838" sldId="275"/>
        </pc:sldMkLst>
        <pc:picChg chg="del ord">
          <ac:chgData name="Manolis Manoli" userId="d1de847115fa73ee" providerId="LiveId" clId="{8062AF5C-850D-4EAF-95D8-64C62EE3E0B3}" dt="2020-03-11T01:02:36.146" v="18" actId="478"/>
          <ac:picMkLst>
            <pc:docMk/>
            <pc:sldMk cId="2949529838" sldId="275"/>
            <ac:picMk id="4" creationId="{D6CD2D17-5C08-41C5-856C-01C461BEAE1A}"/>
          </ac:picMkLst>
        </pc:picChg>
        <pc:picChg chg="add del mod">
          <ac:chgData name="Manolis Manoli" userId="d1de847115fa73ee" providerId="LiveId" clId="{8062AF5C-850D-4EAF-95D8-64C62EE3E0B3}" dt="2020-03-11T01:02:27.260" v="15" actId="478"/>
          <ac:picMkLst>
            <pc:docMk/>
            <pc:sldMk cId="2949529838" sldId="275"/>
            <ac:picMk id="5" creationId="{A4E9FE43-50C2-4B7B-BBB6-8BD67B884A59}"/>
          </ac:picMkLst>
        </pc:picChg>
        <pc:picChg chg="add mod ord">
          <ac:chgData name="Manolis Manoli" userId="d1de847115fa73ee" providerId="LiveId" clId="{8062AF5C-850D-4EAF-95D8-64C62EE3E0B3}" dt="2020-03-11T01:02:38.652" v="19" actId="166"/>
          <ac:picMkLst>
            <pc:docMk/>
            <pc:sldMk cId="2949529838" sldId="275"/>
            <ac:picMk id="6" creationId="{2677693F-7370-4A55-8A88-AC571AACFB7B}"/>
          </ac:picMkLst>
        </pc:picChg>
      </pc:sldChg>
      <pc:sldChg chg="addSp delSp modSp add">
        <pc:chgData name="Manolis Manoli" userId="d1de847115fa73ee" providerId="LiveId" clId="{8062AF5C-850D-4EAF-95D8-64C62EE3E0B3}" dt="2020-03-11T01:03:32.672" v="30" actId="166"/>
        <pc:sldMkLst>
          <pc:docMk/>
          <pc:sldMk cId="2513108290" sldId="276"/>
        </pc:sldMkLst>
        <pc:picChg chg="add mod ord">
          <ac:chgData name="Manolis Manoli" userId="d1de847115fa73ee" providerId="LiveId" clId="{8062AF5C-850D-4EAF-95D8-64C62EE3E0B3}" dt="2020-03-11T01:03:32.672" v="30" actId="166"/>
          <ac:picMkLst>
            <pc:docMk/>
            <pc:sldMk cId="2513108290" sldId="276"/>
            <ac:picMk id="4" creationId="{0C405EEF-EDEB-4E29-AF11-443B62F2AE8F}"/>
          </ac:picMkLst>
        </pc:picChg>
        <pc:picChg chg="del">
          <ac:chgData name="Manolis Manoli" userId="d1de847115fa73ee" providerId="LiveId" clId="{8062AF5C-850D-4EAF-95D8-64C62EE3E0B3}" dt="2020-03-11T01:03:29.619" v="29" actId="478"/>
          <ac:picMkLst>
            <pc:docMk/>
            <pc:sldMk cId="2513108290" sldId="276"/>
            <ac:picMk id="6" creationId="{2677693F-7370-4A55-8A88-AC571AACFB7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A20E-E1D1-4C84-9A67-17B33E96A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The </a:t>
            </a:r>
            <a:r>
              <a:rPr lang="en-US" dirty="0" err="1">
                <a:latin typeface="Bahnschrift Light SemiCondensed" panose="020B0502040204020203" pitchFamily="34" charset="0"/>
              </a:rPr>
              <a:t>Esquisse</a:t>
            </a:r>
            <a:r>
              <a:rPr lang="en-US" dirty="0">
                <a:latin typeface="Bahnschrift Light SemiCondensed" panose="020B0502040204020203" pitchFamily="34" charset="0"/>
              </a:rPr>
              <a:t>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4A11E-758F-40B5-93C8-322FDCACF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 Light SemiCondensed" panose="020B0502040204020203" pitchFamily="34" charset="0"/>
              </a:rPr>
              <a:t>Data 607 Presentation</a:t>
            </a:r>
          </a:p>
          <a:p>
            <a:r>
              <a:rPr lang="en-US" dirty="0">
                <a:latin typeface="Bahnschrift Light SemiCondensed" panose="020B0502040204020203" pitchFamily="34" charset="0"/>
              </a:rPr>
              <a:t>Manolis Manoli</a:t>
            </a:r>
          </a:p>
        </p:txBody>
      </p:sp>
    </p:spTree>
    <p:extLst>
      <p:ext uri="{BB962C8B-B14F-4D97-AF65-F5344CB8AC3E}">
        <p14:creationId xmlns:p14="http://schemas.microsoft.com/office/powerpoint/2010/main" val="383292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1E848-E4AA-4919-AA27-E4482EAE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9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645E2-B774-4655-BB97-D5E4318D6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1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B93EB-C4D1-4F65-A731-36CD79A1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1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7AD6F-A893-4618-8823-663F63D9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1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7B00-3789-4B05-A37E-91F13F32D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64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5C88A-EE8A-4735-8B22-91F8C198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0631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1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13069-3270-4C48-A0EE-443C8EFC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0631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6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26A5A-3E41-44CB-B401-36E331E6E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40157"/>
            <a:ext cx="11007781" cy="58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4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6DA69-371E-43DE-A01A-F3D975CD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40157"/>
            <a:ext cx="11007780" cy="58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6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8854F-E959-496E-AC0C-B4B7C6384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40157"/>
            <a:ext cx="11007780" cy="57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8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0A7C1-AE9A-46FB-B657-5DFD2DBB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" t="6943" r="6640" b="6528"/>
          <a:stretch/>
        </p:blipFill>
        <p:spPr>
          <a:xfrm>
            <a:off x="542925" y="461962"/>
            <a:ext cx="113061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7693F-7370-4A55-8A88-AC571AAC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9" y="432640"/>
            <a:ext cx="11025840" cy="581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05EEF-EDEB-4E29-AF11-443B62F2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9" y="416345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0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FB737-6BDB-4E78-BD0E-3F0A0D37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2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D2D17-5C08-41C5-856C-01C461BE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3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BBAD5-D80A-4087-B35C-CCD84510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2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0BC5-F556-4CF3-8331-A428C6DC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1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4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D9E1-5031-494A-A1A5-3A017BBD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9405-0C40-4D54-B055-05CAEA687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DA8B-55DB-40F2-B79D-C13285EB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1" y="432640"/>
            <a:ext cx="11025840" cy="58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0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{2AC30542-78F4-4387-8FA2-8CEBA40735EA}tf03457485</Template>
  <TotalTime>100</TotalTime>
  <Words>8</Words>
  <Application>Microsoft Office PowerPoint</Application>
  <PresentationFormat>Widescreen</PresentationFormat>
  <Paragraphs>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Bahnschrift Light SemiCondensed</vt:lpstr>
      <vt:lpstr>Century Gothic</vt:lpstr>
      <vt:lpstr>Mesh</vt:lpstr>
      <vt:lpstr>The Esquisse 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Manolis Manoli</dc:creator>
  <cp:lastModifiedBy>Manolis Manoli</cp:lastModifiedBy>
  <cp:revision>7</cp:revision>
  <dcterms:created xsi:type="dcterms:W3CDTF">2020-03-10T23:26:12Z</dcterms:created>
  <dcterms:modified xsi:type="dcterms:W3CDTF">2020-03-11T01:06:14Z</dcterms:modified>
</cp:coreProperties>
</file>